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" name="Picture 4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5486400" cy="5486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